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5" r:id="rId6"/>
    <p:sldId id="264" r:id="rId7"/>
    <p:sldId id="258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C27F-5860-43E2-9612-C11148F2700F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CDD4-4D58-4738-B328-E904539C6E7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683" y="2996952"/>
            <a:ext cx="2411317" cy="1955121"/>
          </a:xfrm>
          <a:prstGeom prst="rect">
            <a:avLst/>
          </a:prstGeom>
        </p:spPr>
      </p:pic>
      <p:pic>
        <p:nvPicPr>
          <p:cNvPr id="6" name="Image 5" descr="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837412"/>
            <a:ext cx="2249588" cy="2020588"/>
          </a:xfrm>
          <a:prstGeom prst="rect">
            <a:avLst/>
          </a:prstGeom>
        </p:spPr>
      </p:pic>
      <p:pic>
        <p:nvPicPr>
          <p:cNvPr id="7" name="Image 6" descr="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6224" y="0"/>
            <a:ext cx="2937776" cy="2611356"/>
          </a:xfrm>
          <a:prstGeom prst="rect">
            <a:avLst/>
          </a:prstGeom>
        </p:spPr>
      </p:pic>
      <p:pic>
        <p:nvPicPr>
          <p:cNvPr id="10" name="Image 9" descr="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8931" y="8079"/>
            <a:ext cx="1717657" cy="2336949"/>
          </a:xfrm>
          <a:prstGeom prst="rect">
            <a:avLst/>
          </a:prstGeom>
        </p:spPr>
      </p:pic>
      <p:pic>
        <p:nvPicPr>
          <p:cNvPr id="5" name="Image 4" descr="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511" y="188640"/>
            <a:ext cx="2071128" cy="31066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1680" y="2402334"/>
            <a:ext cx="5612160" cy="1470025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J’apprends à séparer </a:t>
            </a:r>
            <a:br>
              <a:rPr lang="fr-FR" sz="4000" dirty="0" smtClean="0"/>
            </a:br>
            <a:r>
              <a:rPr lang="fr-FR" sz="4000" dirty="0" smtClean="0"/>
              <a:t>les sons des syllabes.</a:t>
            </a:r>
            <a:br>
              <a:rPr lang="fr-FR" sz="4000" dirty="0" smtClean="0"/>
            </a:br>
            <a:r>
              <a:rPr lang="fr-FR" sz="4000" dirty="0" smtClean="0"/>
              <a:t>2 sons « étirables »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0013"/>
            <a:ext cx="2155642" cy="257134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97" y="3997756"/>
            <a:ext cx="1555071" cy="2059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</a:t>
            </a:r>
            <a:endParaRPr lang="fr-FR" sz="11500" dirty="0"/>
          </a:p>
        </p:txBody>
      </p:sp>
      <p:pic>
        <p:nvPicPr>
          <p:cNvPr id="6" name="Image 5" descr="Vach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20688"/>
            <a:ext cx="508635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4" name="Espace réservé du contenu 3" descr="An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88640"/>
            <a:ext cx="4153456" cy="4525963"/>
          </a:xfr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302" y="5360468"/>
            <a:ext cx="1603042" cy="12997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6016" y="5360468"/>
            <a:ext cx="1224136" cy="1299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5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4176464" cy="41764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344" y="5236908"/>
            <a:ext cx="1193220" cy="14233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913988"/>
            <a:ext cx="1164907" cy="174736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849813" y="5262060"/>
            <a:ext cx="1008112" cy="1446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endParaRPr lang="fr-FR" sz="8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6" name="Espace réservé du contenu 5" descr="Sci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8598" y="404664"/>
            <a:ext cx="4032448" cy="4383095"/>
          </a:xfr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822" y="5039083"/>
            <a:ext cx="1225290" cy="16229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87824" y="5039083"/>
            <a:ext cx="1224136" cy="1612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8" name="Image 7" descr="O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052736"/>
            <a:ext cx="4162425" cy="3000375"/>
          </a:xfrm>
          <a:prstGeom prst="rect">
            <a:avLst/>
          </a:prstGeom>
        </p:spPr>
      </p:pic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12" y="5115197"/>
            <a:ext cx="1738164" cy="1545035"/>
          </a:xfrm>
        </p:spPr>
      </p:pic>
      <p:sp>
        <p:nvSpPr>
          <p:cNvPr id="5" name="Rectangle 4"/>
          <p:cNvSpPr/>
          <p:nvPr/>
        </p:nvSpPr>
        <p:spPr>
          <a:xfrm>
            <a:off x="4716016" y="5115197"/>
            <a:ext cx="1368152" cy="15450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7" name="Image 6" descr="Ni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0558" y="188640"/>
            <a:ext cx="4883571" cy="458112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181" y="4939431"/>
            <a:ext cx="1396288" cy="1849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3848" y="4939431"/>
            <a:ext cx="1296144" cy="17991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80920" cy="1431032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6" name="Espace réservé du contenu 5" descr="Ail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332656"/>
            <a:ext cx="2705100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>
            <a:noAutofit/>
          </a:bodyPr>
          <a:lstStyle/>
          <a:p>
            <a:r>
              <a:rPr lang="fr-FR" sz="11500" dirty="0" smtClean="0">
                <a:sym typeface="Wingdings"/>
              </a:rPr>
              <a:t></a:t>
            </a:r>
            <a:endParaRPr lang="fr-FR" sz="11500" dirty="0"/>
          </a:p>
        </p:txBody>
      </p:sp>
      <p:pic>
        <p:nvPicPr>
          <p:cNvPr id="5" name="Espace réservé du contenu 4" descr="Nez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404664"/>
            <a:ext cx="3283911" cy="4525963"/>
          </a:xfrm>
        </p:spPr>
      </p:pic>
      <p:sp>
        <p:nvSpPr>
          <p:cNvPr id="3" name="Flèche droite 2"/>
          <p:cNvSpPr/>
          <p:nvPr/>
        </p:nvSpPr>
        <p:spPr>
          <a:xfrm rot="1488966">
            <a:off x="919230" y="1522972"/>
            <a:ext cx="2520280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683" y="2996952"/>
            <a:ext cx="2411317" cy="1955121"/>
          </a:xfrm>
          <a:prstGeom prst="rect">
            <a:avLst/>
          </a:prstGeom>
        </p:spPr>
      </p:pic>
      <p:pic>
        <p:nvPicPr>
          <p:cNvPr id="6" name="Image 5" descr="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837412"/>
            <a:ext cx="2249588" cy="2020588"/>
          </a:xfrm>
          <a:prstGeom prst="rect">
            <a:avLst/>
          </a:prstGeom>
        </p:spPr>
      </p:pic>
      <p:pic>
        <p:nvPicPr>
          <p:cNvPr id="7" name="Image 6" descr="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6224" y="0"/>
            <a:ext cx="2937776" cy="2611356"/>
          </a:xfrm>
          <a:prstGeom prst="rect">
            <a:avLst/>
          </a:prstGeom>
        </p:spPr>
      </p:pic>
      <p:pic>
        <p:nvPicPr>
          <p:cNvPr id="8" name="Image 7" descr="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3992861"/>
            <a:ext cx="2530873" cy="2865139"/>
          </a:xfrm>
          <a:prstGeom prst="rect">
            <a:avLst/>
          </a:prstGeom>
        </p:spPr>
      </p:pic>
      <p:pic>
        <p:nvPicPr>
          <p:cNvPr id="9" name="Image 8" descr="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534850"/>
            <a:ext cx="2160530" cy="2323150"/>
          </a:xfrm>
          <a:prstGeom prst="rect">
            <a:avLst/>
          </a:prstGeom>
        </p:spPr>
      </p:pic>
      <p:pic>
        <p:nvPicPr>
          <p:cNvPr id="10" name="Image 9" descr="u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0"/>
            <a:ext cx="1717657" cy="2336949"/>
          </a:xfrm>
          <a:prstGeom prst="rect">
            <a:avLst/>
          </a:prstGeom>
        </p:spPr>
      </p:pic>
      <p:pic>
        <p:nvPicPr>
          <p:cNvPr id="11" name="Image 10" descr="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91680" y="0"/>
            <a:ext cx="2019584" cy="2016224"/>
          </a:xfrm>
          <a:prstGeom prst="rect">
            <a:avLst/>
          </a:prstGeom>
        </p:spPr>
      </p:pic>
      <p:pic>
        <p:nvPicPr>
          <p:cNvPr id="5" name="Image 4" descr="f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412776"/>
            <a:ext cx="2071128" cy="31066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2276872"/>
            <a:ext cx="5612160" cy="1470025"/>
          </a:xfrm>
        </p:spPr>
        <p:txBody>
          <a:bodyPr>
            <a:normAutofit/>
          </a:bodyPr>
          <a:lstStyle/>
          <a:p>
            <a:r>
              <a:rPr lang="fr-FR" sz="4000" dirty="0" smtClean="0"/>
              <a:t>Y-a-t-il toujours 2 SONS 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</Words>
  <Application>Microsoft Office PowerPoint</Application>
  <PresentationFormat>Affichage à l'écran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J’apprends à séparer  les sons des syllabes. 2 sons « étirables »</vt:lpstr>
      <vt:lpstr></vt:lpstr>
      <vt:lpstr></vt:lpstr>
      <vt:lpstr></vt:lpstr>
      <vt:lpstr></vt:lpstr>
      <vt:lpstr></vt:lpstr>
      <vt:lpstr></vt:lpstr>
      <vt:lpstr></vt:lpstr>
      <vt:lpstr>Y-a-t-il toujours 2 SONS ?</vt:lpstr>
      <vt:lpstr>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J’apprends à séparer les sons des syllabes.</dc:title>
  <dc:creator>dumet.philippe@orange.fr</dc:creator>
  <cp:lastModifiedBy>admin</cp:lastModifiedBy>
  <cp:revision>11</cp:revision>
  <dcterms:created xsi:type="dcterms:W3CDTF">2015-09-15T09:13:58Z</dcterms:created>
  <dcterms:modified xsi:type="dcterms:W3CDTF">2020-05-31T19:17:16Z</dcterms:modified>
</cp:coreProperties>
</file>