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71" r:id="rId6"/>
    <p:sldId id="260" r:id="rId7"/>
    <p:sldId id="270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C27F-5860-43E2-9612-C11148F2700F}" type="datetimeFigureOut">
              <a:rPr lang="fr-FR" smtClean="0"/>
              <a:pPr/>
              <a:t>26/06/2018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CDD4-4D58-4738-B328-E904539C6E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683" y="2996952"/>
            <a:ext cx="2411317" cy="1955121"/>
          </a:xfrm>
          <a:prstGeom prst="rect">
            <a:avLst/>
          </a:prstGeom>
        </p:spPr>
      </p:pic>
      <p:pic>
        <p:nvPicPr>
          <p:cNvPr id="6" name="Image 5" descr="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837412"/>
            <a:ext cx="2249588" cy="2020588"/>
          </a:xfrm>
          <a:prstGeom prst="rect">
            <a:avLst/>
          </a:prstGeom>
        </p:spPr>
      </p:pic>
      <p:pic>
        <p:nvPicPr>
          <p:cNvPr id="7" name="Image 6" descr="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224" y="0"/>
            <a:ext cx="2937776" cy="2611356"/>
          </a:xfrm>
          <a:prstGeom prst="rect">
            <a:avLst/>
          </a:prstGeom>
        </p:spPr>
      </p:pic>
      <p:pic>
        <p:nvPicPr>
          <p:cNvPr id="8" name="Image 7" descr="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992861"/>
            <a:ext cx="2530873" cy="2865139"/>
          </a:xfrm>
          <a:prstGeom prst="rect">
            <a:avLst/>
          </a:prstGeom>
        </p:spPr>
      </p:pic>
      <p:pic>
        <p:nvPicPr>
          <p:cNvPr id="9" name="Image 8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534850"/>
            <a:ext cx="2160530" cy="2323150"/>
          </a:xfrm>
          <a:prstGeom prst="rect">
            <a:avLst/>
          </a:prstGeom>
        </p:spPr>
      </p:pic>
      <p:pic>
        <p:nvPicPr>
          <p:cNvPr id="10" name="Image 9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0"/>
            <a:ext cx="1717657" cy="2336949"/>
          </a:xfrm>
          <a:prstGeom prst="rect">
            <a:avLst/>
          </a:prstGeom>
        </p:spPr>
      </p:pic>
      <p:pic>
        <p:nvPicPr>
          <p:cNvPr id="5" name="Image 4" descr="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412776"/>
            <a:ext cx="2071128" cy="31066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2492896"/>
            <a:ext cx="5612160" cy="1470025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J’apprends à séparer </a:t>
            </a:r>
            <a:br>
              <a:rPr lang="fr-FR" sz="4000" dirty="0" smtClean="0"/>
            </a:br>
            <a:r>
              <a:rPr lang="fr-FR" sz="4000" dirty="0" smtClean="0"/>
              <a:t>les sons des syllabes.</a:t>
            </a:r>
            <a:br>
              <a:rPr lang="fr-FR" sz="4000" dirty="0" smtClean="0"/>
            </a:br>
            <a:r>
              <a:rPr lang="fr-FR" sz="4000" dirty="0" smtClean="0"/>
              <a:t>3 SONS « étirables »</a:t>
            </a:r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50" y="427255"/>
            <a:ext cx="1368793" cy="1773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9600" dirty="0" smtClean="0">
                <a:sym typeface="Wingdings"/>
              </a:rPr>
              <a:t></a:t>
            </a:r>
            <a:endParaRPr lang="fr-FR" dirty="0"/>
          </a:p>
        </p:txBody>
      </p:sp>
      <p:pic>
        <p:nvPicPr>
          <p:cNvPr id="4" name="Image 3" descr="Jud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4391025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fr-FR" sz="11500" dirty="0" smtClean="0">
                <a:sym typeface="Wingdings"/>
              </a:rPr>
              <a:t>  </a:t>
            </a:r>
            <a:endParaRPr lang="fr-FR" sz="11500" dirty="0"/>
          </a:p>
        </p:txBody>
      </p:sp>
      <p:pic>
        <p:nvPicPr>
          <p:cNvPr id="6" name="Espace réservé du contenu 5" descr="ami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2995959" cy="428719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73" y="4915591"/>
            <a:ext cx="2091923" cy="16961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76" y="4915591"/>
            <a:ext cx="1317204" cy="17446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63" y="4915591"/>
            <a:ext cx="1908702" cy="171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fr-FR" sz="11500" dirty="0" smtClean="0">
                <a:sym typeface="Wingdings"/>
              </a:rPr>
              <a:t>    </a:t>
            </a:r>
            <a:endParaRPr lang="fr-FR" sz="5400" dirty="0"/>
          </a:p>
        </p:txBody>
      </p:sp>
      <p:pic>
        <p:nvPicPr>
          <p:cNvPr id="6" name="Espace réservé du contenu 5" descr="Ram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85261"/>
            <a:ext cx="4115380" cy="3803017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61" y="4960664"/>
            <a:ext cx="2115875" cy="17155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46" y="4983231"/>
            <a:ext cx="1841572" cy="16541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10" y="4895265"/>
            <a:ext cx="1602684" cy="18143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21214" y="5087009"/>
            <a:ext cx="1080120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800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fr-FR" sz="8800" dirty="0">
              <a:ln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fr-FR" sz="11500" dirty="0" smtClean="0">
                <a:sym typeface="Wingdings"/>
              </a:rPr>
              <a:t>  </a:t>
            </a:r>
            <a:endParaRPr lang="fr-FR" sz="5400" dirty="0"/>
          </a:p>
        </p:txBody>
      </p:sp>
      <p:pic>
        <p:nvPicPr>
          <p:cNvPr id="5" name="Espace réservé du contenu 4" descr="Our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184576" cy="3581279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08605"/>
            <a:ext cx="1812752" cy="20521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09721"/>
            <a:ext cx="1867880" cy="2008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712" y="4608605"/>
            <a:ext cx="1576710" cy="20095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12800" dirty="0" smtClean="0">
                <a:sym typeface="Wingdings"/>
              </a:rPr>
              <a:t>  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06" y="260648"/>
            <a:ext cx="5172075" cy="4676775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2245348">
            <a:off x="2619178" y="871488"/>
            <a:ext cx="2091411" cy="2392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90" y="5269870"/>
            <a:ext cx="1553017" cy="13949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83633"/>
            <a:ext cx="2260357" cy="1576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3782" y="5083633"/>
            <a:ext cx="1258297" cy="15335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67207" y="5213682"/>
            <a:ext cx="1008112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800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fr-FR" sz="8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fr-FR" sz="11500" dirty="0" smtClean="0">
                <a:sym typeface="Wingdings"/>
              </a:rPr>
              <a:t>  </a:t>
            </a:r>
            <a:endParaRPr lang="fr-FR" sz="5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66" y="5229199"/>
            <a:ext cx="1757092" cy="14246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46" y="5044154"/>
            <a:ext cx="2260357" cy="15765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94" y="4989335"/>
            <a:ext cx="1441086" cy="1631418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5489544" cy="3585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lèche droite 8"/>
          <p:cNvSpPr/>
          <p:nvPr/>
        </p:nvSpPr>
        <p:spPr>
          <a:xfrm rot="8484015">
            <a:off x="3650214" y="1069582"/>
            <a:ext cx="2091411" cy="2392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fr-FR" sz="11500" dirty="0" smtClean="0">
                <a:sym typeface="Wingdings"/>
              </a:rPr>
              <a:t></a:t>
            </a:r>
            <a:r>
              <a:rPr lang="fr-FR" sz="11500" dirty="0">
                <a:sym typeface="Wingdings"/>
              </a:rPr>
              <a:t></a:t>
            </a:r>
            <a:r>
              <a:rPr lang="fr-FR" sz="11500" dirty="0" smtClean="0">
                <a:sym typeface="Wingdings"/>
              </a:rPr>
              <a:t></a:t>
            </a:r>
            <a:endParaRPr lang="fr-FR" sz="115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90" y="5269870"/>
            <a:ext cx="1553017" cy="13949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21" y="5206077"/>
            <a:ext cx="1119046" cy="15225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94" y="385623"/>
            <a:ext cx="4242767" cy="42427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81" y="5206077"/>
            <a:ext cx="1441086" cy="16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12800" dirty="0" smtClean="0">
                <a:sym typeface="Wingdings"/>
              </a:rPr>
              <a:t>  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90" y="5269870"/>
            <a:ext cx="1553017" cy="13949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83633"/>
            <a:ext cx="2260357" cy="1576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9478" y="5360468"/>
            <a:ext cx="1224136" cy="1299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19" y="415363"/>
            <a:ext cx="4685813" cy="385541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75220" y="5244058"/>
            <a:ext cx="1008112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800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fr-FR" sz="8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683" y="2996952"/>
            <a:ext cx="2411317" cy="1955121"/>
          </a:xfrm>
          <a:prstGeom prst="rect">
            <a:avLst/>
          </a:prstGeom>
        </p:spPr>
      </p:pic>
      <p:pic>
        <p:nvPicPr>
          <p:cNvPr id="6" name="Image 5" descr="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837412"/>
            <a:ext cx="2249588" cy="2020588"/>
          </a:xfrm>
          <a:prstGeom prst="rect">
            <a:avLst/>
          </a:prstGeom>
        </p:spPr>
      </p:pic>
      <p:pic>
        <p:nvPicPr>
          <p:cNvPr id="7" name="Image 6" descr="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224" y="0"/>
            <a:ext cx="2937776" cy="2611356"/>
          </a:xfrm>
          <a:prstGeom prst="rect">
            <a:avLst/>
          </a:prstGeom>
        </p:spPr>
      </p:pic>
      <p:pic>
        <p:nvPicPr>
          <p:cNvPr id="8" name="Image 7" descr="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992861"/>
            <a:ext cx="2530873" cy="2865139"/>
          </a:xfrm>
          <a:prstGeom prst="rect">
            <a:avLst/>
          </a:prstGeom>
        </p:spPr>
      </p:pic>
      <p:pic>
        <p:nvPicPr>
          <p:cNvPr id="9" name="Image 8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534850"/>
            <a:ext cx="2160530" cy="2323150"/>
          </a:xfrm>
          <a:prstGeom prst="rect">
            <a:avLst/>
          </a:prstGeom>
        </p:spPr>
      </p:pic>
      <p:pic>
        <p:nvPicPr>
          <p:cNvPr id="10" name="Image 9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0"/>
            <a:ext cx="1717657" cy="2336949"/>
          </a:xfrm>
          <a:prstGeom prst="rect">
            <a:avLst/>
          </a:prstGeom>
        </p:spPr>
      </p:pic>
      <p:pic>
        <p:nvPicPr>
          <p:cNvPr id="11" name="Image 10" descr="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0"/>
            <a:ext cx="2019584" cy="2016224"/>
          </a:xfrm>
          <a:prstGeom prst="rect">
            <a:avLst/>
          </a:prstGeom>
        </p:spPr>
      </p:pic>
      <p:pic>
        <p:nvPicPr>
          <p:cNvPr id="5" name="Image 4" descr="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412776"/>
            <a:ext cx="2071128" cy="31066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2276872"/>
            <a:ext cx="5612160" cy="147002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Y-a-t-il des mots avec plus de 3 SONS ?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35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Thème Office</vt:lpstr>
      <vt:lpstr>J’apprends à séparer  les sons des syllabes. 3 SONS « étirables »</vt:lpstr>
      <vt:lpstr>  </vt:lpstr>
      <vt:lpstr>    </vt:lpstr>
      <vt:lpstr>  </vt:lpstr>
      <vt:lpstr>  </vt:lpstr>
      <vt:lpstr>  </vt:lpstr>
      <vt:lpstr></vt:lpstr>
      <vt:lpstr>  </vt:lpstr>
      <vt:lpstr>Y-a-t-il des mots avec plus de 3 SONS ?</vt:lpstr>
      <vt:lpstr>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J’apprends à séparer les sons des syllabes.</dc:title>
  <dc:creator>dumet.philippe@orange.fr</dc:creator>
  <cp:lastModifiedBy>admin</cp:lastModifiedBy>
  <cp:revision>11</cp:revision>
  <dcterms:created xsi:type="dcterms:W3CDTF">2015-09-15T09:13:58Z</dcterms:created>
  <dcterms:modified xsi:type="dcterms:W3CDTF">2018-06-26T10:58:03Z</dcterms:modified>
</cp:coreProperties>
</file>